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9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8" r:id="rId41"/>
    <p:sldId id="299" r:id="rId42"/>
    <p:sldId id="300" r:id="rId43"/>
    <p:sldId id="301" r:id="rId44"/>
    <p:sldId id="302" r:id="rId45"/>
    <p:sldId id="295" r:id="rId46"/>
    <p:sldId id="296" r:id="rId47"/>
    <p:sldId id="297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4" r:id="rId76"/>
    <p:sldId id="330" r:id="rId77"/>
    <p:sldId id="331" r:id="rId78"/>
    <p:sldId id="332" r:id="rId79"/>
    <p:sldId id="335" r:id="rId80"/>
    <p:sldId id="336" r:id="rId81"/>
    <p:sldId id="337" r:id="rId82"/>
    <p:sldId id="338" r:id="rId83"/>
    <p:sldId id="333" r:id="rId84"/>
    <p:sldId id="339" r:id="rId85"/>
    <p:sldId id="340" r:id="rId86"/>
    <p:sldId id="341" r:id="rId87"/>
    <p:sldId id="343" r:id="rId88"/>
    <p:sldId id="342" r:id="rId89"/>
    <p:sldId id="344" r:id="rId90"/>
    <p:sldId id="345" r:id="rId91"/>
    <p:sldId id="346" r:id="rId92"/>
    <p:sldId id="347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55" d="100"/>
          <a:sy n="55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1557-6E30-4B58-BE5C-7392AC3E7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4C4A3-4800-4DCF-9D88-0CA189468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D8461-FC0F-4BD5-BB9F-2C3C7174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1416C-7BFA-4656-A12B-B65BF164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6D319-DEB9-4F25-A995-27AFB876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6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525A-45C0-401D-8963-68B11A47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61798-0767-496F-8657-8882A23EF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3F199-1EF9-4FF2-B6AC-70721E9A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86CBC-7B8F-44ED-BB3A-B6C8F40E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7F5B-223A-433B-8CF5-2B8A2814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8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1D6E1-7791-4388-9CE4-11DDDAB74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657D2-FB64-4FC5-A3BA-B4AE48BD8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A97D9-4269-4335-856C-7FE7A825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4D8F3-FB47-4C65-8AC3-61A8AD644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65CF2-36F7-45B6-AB02-E99F6433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524A-897B-4F97-8137-0C8B7F8D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8E23-139F-4156-A6FC-AE7302F47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60E4C-534B-4EF4-83E6-851DAC6D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CBDA-B948-4078-8048-AB32C113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5152-2FB6-4984-99A2-D705550D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8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3AFF5-ABFA-437B-AACF-F763227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58AC-F578-48E3-A3F2-972FDAB84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8B61-4F45-47E1-9731-A0401AD7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26804-6B6A-466E-BC48-F712F53D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A20C0-A934-420A-A326-598AE1BD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9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4BE8-B1DA-41F4-8014-ACEBC51F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74E90-DD26-426D-9DDF-99CFA573B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1ECDA-38E1-4C26-870E-35305284B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BEB2F-4A05-473C-B99D-0FB9271A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19764-C289-4DD5-8B01-69BC1B6C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24A65-781A-4455-BCD4-99298077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4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FE7C-6B21-47FA-8D6C-0A769323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A8464-5BDE-4830-989B-E1C695867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1B93A-E337-47D0-9C64-F1B01D10F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84CD5E-4B5E-4DF9-A7F9-965A52D7B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01214-1D16-4BDF-BD8E-BE266F431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7C3623-85EB-49D0-9540-8F74CC56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8552E-012E-43B5-9F9B-B97721FC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A79D6-F1E6-4EED-BB16-2FA66C6B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75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E873-1D04-4AAA-95D4-8FA69C43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2C63A-FA60-4A24-AF05-7C224916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BD5BA-5202-4926-B523-606A24FA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6551C-6CD7-4D5B-85E1-12BC1BE3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3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2668B-9178-4C15-AAC3-0D9D0890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7FFD9-2983-44B7-98DD-01960542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5CD4C-7028-486A-9BCF-58535EF1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D778-1EBA-4AC7-88F2-4C42904C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ABF8-4EA5-404D-B47F-1AAB4F21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88A3F-2905-4560-B689-F26E040E8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9DB21-1096-4855-8FEB-512897F8B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539CF-CFFA-4DCF-8D3F-F573E5C0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F8A8-57FD-48FE-997C-DD365C47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7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EAA-154B-4D95-97BF-059B7000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A3FE08-3731-444B-A478-BCF14EF78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2D3E2-E7BA-4EAB-83CE-29FE2BFAB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FA9EB-E213-4FA0-9896-B17F3FA7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C6DF4-930B-46C0-B468-DA33614F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3EF5D-B750-4309-AE3C-21057C74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217670-242E-4A6A-9465-82C3B2D4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378D2-4570-4102-8B2D-A1440A314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C4495-B6A3-4806-97E5-7649E6D991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30758-5B37-43B6-9B9A-994D70EBAC0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0EFD-EAE1-459D-AD98-82DCE278A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221CB-268A-424E-A117-2A19FADD8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35300-2854-495D-B241-884B352A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4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74E7-6921-4089-844C-34325726C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Arrays &amp; 2D Arrays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D94FF-7000-4F6E-92B2-4BB860FB5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CodeCademy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447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314EF-7F27-4F9F-BB55-2318A475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585" y="0"/>
            <a:ext cx="8406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9AA42-D211-4CEB-B4EE-8EDFFED3B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96" y="0"/>
            <a:ext cx="8756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219D2-459B-4B2B-A69B-48711EE0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61" y="0"/>
            <a:ext cx="808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9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5BA79-F63A-4AD0-80DD-D6CD61A6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44" y="0"/>
            <a:ext cx="8424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5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9BE69-A37E-456A-9FCF-3FE65E8D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90487"/>
            <a:ext cx="107918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74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343F1-E650-4299-99DB-49B6E6DC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2" y="0"/>
            <a:ext cx="1138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23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32DA3-A676-4D0D-8201-C7B0385A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8399"/>
            <a:ext cx="12192000" cy="22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45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0B22C-B068-4E46-AB04-3A39BD05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70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08F8E-A84F-4A7A-8D63-2BDD6C71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209550"/>
            <a:ext cx="110966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31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E480A-1806-4C74-A01A-532587E5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409700"/>
            <a:ext cx="108680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D62633-7177-4A45-972E-0C0E776B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5"/>
            <a:ext cx="12192000" cy="68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7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7AABA-E469-4A4E-91E1-82444A92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866775"/>
            <a:ext cx="559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0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B69FC-B58C-40AD-A93F-D58AE64EE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64" y="0"/>
            <a:ext cx="8685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0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D4C17-8043-4F0A-A0F8-C6B24468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15" y="0"/>
            <a:ext cx="930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8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AD0A4-B720-4EAB-A2E2-1318AF9D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35169"/>
            <a:ext cx="11991975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6F183-3E9C-446C-AC2D-F9AE1ED7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994"/>
            <a:ext cx="12192000" cy="604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ECB1-771D-4BC8-9708-1D8DD1B7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371475"/>
            <a:ext cx="113061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16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E7E88E-FBA6-46CC-9456-B1C5645F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93" y="0"/>
            <a:ext cx="11109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29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872B0-7830-49F4-9C7D-10544876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39" y="0"/>
            <a:ext cx="10060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20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3AB6B-6B80-496B-B989-57867D02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99" y="0"/>
            <a:ext cx="10056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73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124266-B7C6-48CE-BFBB-8694C2B2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77" y="0"/>
            <a:ext cx="9320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3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B99F0-D571-4FFA-B41B-ED5C2EFD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833437"/>
            <a:ext cx="107061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7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FA561-5AF7-4448-A546-2E8F5F124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27374"/>
          </a:xfrm>
          <a:prstGeom prst="rect">
            <a:avLst/>
          </a:prstGeom>
        </p:spPr>
      </p:pic>
      <p:pic>
        <p:nvPicPr>
          <p:cNvPr id="1026" name="Picture 2" descr="A diagram of an example int array">
            <a:extLst>
              <a:ext uri="{FF2B5EF4-FFF2-40B4-BE49-F238E27FC236}">
                <a16:creationId xmlns:a16="http://schemas.microsoft.com/office/drawing/2014/main" id="{416C51FA-4020-45A4-8045-5258977CF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609" y="1127374"/>
            <a:ext cx="4136781" cy="302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CBB546-0FCC-4104-AEBA-26C6D1D3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6853"/>
            <a:ext cx="11992708" cy="27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3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36D92-D6C7-45FA-80C7-77960910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09575"/>
            <a:ext cx="108585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49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51C69-C5B3-4044-80FF-2749C9F9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204912"/>
            <a:ext cx="107346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8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01551-C0B3-4BE0-ABBF-E622AA585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423987"/>
            <a:ext cx="107346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5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5312A-0B14-437A-A4B2-66494B46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0"/>
            <a:ext cx="977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82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E9CB3-D8F8-465F-A097-5629C2E3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643062"/>
            <a:ext cx="108013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34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2D4ED-15B6-467B-B936-49EDE7105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974"/>
          <a:stretch/>
        </p:blipFill>
        <p:spPr>
          <a:xfrm>
            <a:off x="819539" y="0"/>
            <a:ext cx="10552922" cy="2127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F9905-A5E9-4979-9139-1EBD6523D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39" y="5064369"/>
            <a:ext cx="10515600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48AE1D-B674-400D-AA9A-D7B9BE64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61" y="1419958"/>
            <a:ext cx="99631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E7ED2-B8A2-4C1D-AA84-00828576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67" y="0"/>
            <a:ext cx="9046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57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BB3D3-A15E-4412-A1A1-5201D53F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52425"/>
            <a:ext cx="110871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56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9EB19-4E1A-4C78-AF36-01986E89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57" y="0"/>
            <a:ext cx="935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15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3EFF7-CB08-4A18-A34A-DE39BB1D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69" y="0"/>
            <a:ext cx="8784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4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62539D-1097-465E-B190-2347CFBE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428625"/>
            <a:ext cx="11839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8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B545E-8FEC-4E52-9860-3D8ED57F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65" y="0"/>
            <a:ext cx="10617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21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E1FF7-2958-4DB9-B17F-47F0DB96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15" y="0"/>
            <a:ext cx="8416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09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8774D-DB34-4782-A6D8-B1854142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461962"/>
            <a:ext cx="110299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90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3A933-BB7C-4E29-B01E-768DCB4F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266825"/>
            <a:ext cx="110871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25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EF99E-71C6-4873-95DD-17E9BB53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23825"/>
            <a:ext cx="109632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2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3701F-570A-4E96-8736-42888A37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09537"/>
            <a:ext cx="112204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56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DEF75-29DF-4119-875A-0B1DADCF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847725"/>
            <a:ext cx="113061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3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3A62D-C2D2-419F-9C3E-5CD52908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79" y="0"/>
            <a:ext cx="11130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5470E-FFAE-49BE-8E9B-AAE1BC498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03" y="0"/>
            <a:ext cx="969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96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5CAB4-1BD2-4D8C-B9D6-7EC71780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71462"/>
            <a:ext cx="112014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2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68AC0-61CB-419A-B61E-B2427C16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176337"/>
            <a:ext cx="118776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13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92A39-0FA3-43C6-A2A6-48A73077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2" y="0"/>
            <a:ext cx="1129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6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8FE5C-EC6C-47B9-B43D-D26CB0B3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0"/>
            <a:ext cx="932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30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FCAC0-725F-4952-A278-E2550E83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1" y="0"/>
            <a:ext cx="8916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17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E6E80-7E6D-4F7E-8CD2-BBB17CD2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885825"/>
            <a:ext cx="109632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06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0C700-31EC-4C3B-8FF9-C90B2F2E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276"/>
            <a:ext cx="12192000" cy="40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15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75319-79E7-4A1D-B07B-9B8E12C9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7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913CC-719F-47DE-9A6C-1FDD6EE9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14425"/>
            <a:ext cx="11658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8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CF2F7-32F4-42CF-B7DE-AB78D674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35" y="0"/>
            <a:ext cx="10182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54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B3157-73E0-4344-B3D3-6D08A5E4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162050"/>
            <a:ext cx="105632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05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B60A8-CBB1-45F6-87C6-ED5D7136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65" y="0"/>
            <a:ext cx="9606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9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E6472-C24E-41E4-8B19-FB0AB014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49" y="0"/>
            <a:ext cx="10116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511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0A663-5D63-4427-A1DA-BBBF106A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23825"/>
            <a:ext cx="105060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74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70B56-23A7-4C5B-9D11-FF26D5DF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857250"/>
            <a:ext cx="11153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44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CB1A8-81B8-416A-B7F6-0D0B8F20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61937"/>
            <a:ext cx="11191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44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9F3BA-09F8-4055-AEEE-D3A6613B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566737"/>
            <a:ext cx="111728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27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DC415-D859-43CD-9086-A2E82A50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1" y="0"/>
            <a:ext cx="839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00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247F1-688E-43F8-89EC-A39BE81F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79" y="0"/>
            <a:ext cx="922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28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8F923-9F22-485A-9D68-36618DA7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99" y="0"/>
            <a:ext cx="905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03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13221-89DC-4256-A044-DE91C0B8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100262"/>
            <a:ext cx="112204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81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5203E-3C07-421D-A246-26BC6618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047750"/>
            <a:ext cx="10572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0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DCC24-419C-4701-AE1F-07814876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19" y="0"/>
            <a:ext cx="9502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4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2D79C-D8B8-4824-A11C-191CAFC45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96" y="0"/>
            <a:ext cx="8300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33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3967F-56C1-4C61-8A92-BD27440F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84" y="0"/>
            <a:ext cx="10431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6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6EB7F-0E08-47D6-B807-BB7A002D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33362"/>
            <a:ext cx="107632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70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09438-DF94-4749-9D4B-CF2DDC93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42900"/>
            <a:ext cx="107061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0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5654C-F19C-4042-B465-3E5D6800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666750"/>
            <a:ext cx="111537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03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D7F1F-2AA8-4C25-8E20-77677C52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85" y="0"/>
            <a:ext cx="839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84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65D0D-DA22-4937-AAD5-DEC0B019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985837"/>
            <a:ext cx="111442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BD86C-BB0A-46F5-8CAF-6FEBF3B9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1" y="0"/>
            <a:ext cx="9606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70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359E3-0E27-4522-A6A6-6D9B2D62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4489"/>
            <a:ext cx="12192000" cy="28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09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60ADF-F383-4D72-BB9D-DE306334D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376237"/>
            <a:ext cx="100679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9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0F888-11E0-447E-8126-9C068FE9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06" y="0"/>
            <a:ext cx="10045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1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719CB-52E1-44F8-928D-0EEDE004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91" y="0"/>
            <a:ext cx="9492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510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97308-8FDF-46E0-A5BB-F626A643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0" y="0"/>
            <a:ext cx="838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9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C24A2-3D6A-49FE-B431-F212FDA1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15" y="0"/>
            <a:ext cx="8744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988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C7687-56F8-4EAD-94A7-C8FA3F99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6" y="0"/>
            <a:ext cx="11935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531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F4E89-8551-4BD2-A324-708C4674E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25" y="0"/>
            <a:ext cx="755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6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39213-43A2-4D40-9EAE-BC991EA9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03" y="0"/>
            <a:ext cx="10690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60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C9E70-911F-44B3-99F7-2D98D40C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066"/>
            <a:ext cx="12192000" cy="53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34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B939F-B487-4FB9-81DF-1D50335A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366"/>
            <a:ext cx="12192000" cy="41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685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02B39-A6AD-4D11-81E9-645AB57F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7" y="0"/>
            <a:ext cx="1142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059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D9238-8419-409B-9AD4-20B8339B7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968"/>
            <a:ext cx="12192000" cy="58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396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AA400-1618-4898-924D-3D5E09D1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805"/>
            <a:ext cx="12192000" cy="61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5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BEA7A-F367-414D-9BCF-A90D9BC7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538162"/>
            <a:ext cx="97250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78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2370B-623A-499E-8D6A-351678D3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106"/>
            <a:ext cx="12192000" cy="382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19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FC7E8-25F7-4CBB-B6F6-613847AF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497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24706-568B-429A-A942-CF3649A4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003"/>
            <a:ext cx="11012094" cy="64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50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B99DA-B3BC-4019-A213-E5FB8F4D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231"/>
            <a:ext cx="12192000" cy="58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06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</Words>
  <Application>Microsoft Office PowerPoint</Application>
  <PresentationFormat>Widescreen</PresentationFormat>
  <Paragraphs>2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Office Theme</vt:lpstr>
      <vt:lpstr>Arrays &amp; 2D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</dc:title>
  <dc:creator>Humphrey Qiupeng Sui</dc:creator>
  <cp:lastModifiedBy>Humphrey Qiupeng Sui</cp:lastModifiedBy>
  <cp:revision>11</cp:revision>
  <dcterms:created xsi:type="dcterms:W3CDTF">2021-03-07T02:58:57Z</dcterms:created>
  <dcterms:modified xsi:type="dcterms:W3CDTF">2021-03-07T05:56:47Z</dcterms:modified>
</cp:coreProperties>
</file>